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0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9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3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5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3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2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010"/>
          <a:stretch/>
        </p:blipFill>
        <p:spPr>
          <a:xfrm rot="5400000">
            <a:off x="2889849" y="-1871932"/>
            <a:ext cx="7323829" cy="1037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2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McF</dc:creator>
  <cp:lastModifiedBy>A McF</cp:lastModifiedBy>
  <cp:revision>14</cp:revision>
  <cp:lastPrinted>2018-09-13T17:40:43Z</cp:lastPrinted>
  <dcterms:created xsi:type="dcterms:W3CDTF">2017-04-06T19:44:11Z</dcterms:created>
  <dcterms:modified xsi:type="dcterms:W3CDTF">2018-09-13T17:53:00Z</dcterms:modified>
</cp:coreProperties>
</file>