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6041-BE87-4C53-9A6E-AE4D6EDF2D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BB45-EB90-4556-B2DD-65B7E249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2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6041-BE87-4C53-9A6E-AE4D6EDF2D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BB45-EB90-4556-B2DD-65B7E249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535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6041-BE87-4C53-9A6E-AE4D6EDF2D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BB45-EB90-4556-B2DD-65B7E249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951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6041-BE87-4C53-9A6E-AE4D6EDF2D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BB45-EB90-4556-B2DD-65B7E249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900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6041-BE87-4C53-9A6E-AE4D6EDF2D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BB45-EB90-4556-B2DD-65B7E249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094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6041-BE87-4C53-9A6E-AE4D6EDF2D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BB45-EB90-4556-B2DD-65B7E249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64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6041-BE87-4C53-9A6E-AE4D6EDF2D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BB45-EB90-4556-B2DD-65B7E249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894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6041-BE87-4C53-9A6E-AE4D6EDF2D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BB45-EB90-4556-B2DD-65B7E249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52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6041-BE87-4C53-9A6E-AE4D6EDF2D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BB45-EB90-4556-B2DD-65B7E249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30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6041-BE87-4C53-9A6E-AE4D6EDF2D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BB45-EB90-4556-B2DD-65B7E249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357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06041-BE87-4C53-9A6E-AE4D6EDF2D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BB45-EB90-4556-B2DD-65B7E249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35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06041-BE87-4C53-9A6E-AE4D6EDF2D41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ABB45-EB90-4556-B2DD-65B7E2498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424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88"/>
          <a:stretch/>
        </p:blipFill>
        <p:spPr>
          <a:xfrm rot="5400000">
            <a:off x="2395301" y="-2567827"/>
            <a:ext cx="8390561" cy="10644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McF</dc:creator>
  <cp:lastModifiedBy>A McF</cp:lastModifiedBy>
  <cp:revision>14</cp:revision>
  <cp:lastPrinted>2018-09-13T17:40:43Z</cp:lastPrinted>
  <dcterms:created xsi:type="dcterms:W3CDTF">2017-04-06T19:44:11Z</dcterms:created>
  <dcterms:modified xsi:type="dcterms:W3CDTF">2018-09-13T17:52:36Z</dcterms:modified>
</cp:coreProperties>
</file>